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62" r:id="rId3"/>
    <p:sldId id="257" r:id="rId4"/>
    <p:sldId id="282" r:id="rId5"/>
    <p:sldId id="285" r:id="rId6"/>
    <p:sldId id="256" r:id="rId7"/>
    <p:sldId id="263" r:id="rId8"/>
    <p:sldId id="264" r:id="rId9"/>
    <p:sldId id="266" r:id="rId10"/>
    <p:sldId id="265" r:id="rId11"/>
    <p:sldId id="283" r:id="rId12"/>
    <p:sldId id="284" r:id="rId13"/>
    <p:sldId id="258" r:id="rId14"/>
    <p:sldId id="259" r:id="rId15"/>
    <p:sldId id="267" r:id="rId16"/>
    <p:sldId id="268" r:id="rId17"/>
    <p:sldId id="269" r:id="rId18"/>
    <p:sldId id="260" r:id="rId19"/>
    <p:sldId id="270" r:id="rId20"/>
    <p:sldId id="271" r:id="rId21"/>
    <p:sldId id="272" r:id="rId22"/>
    <p:sldId id="273" r:id="rId23"/>
    <p:sldId id="261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463-AE43-4418-AE91-032BE49D87CC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EC21-7383-4C93-A625-333535762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463-AE43-4418-AE91-032BE49D87CC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EC21-7383-4C93-A625-333535762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463-AE43-4418-AE91-032BE49D87CC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EC21-7383-4C93-A625-333535762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463-AE43-4418-AE91-032BE49D87CC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EC21-7383-4C93-A625-333535762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463-AE43-4418-AE91-032BE49D87CC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EC21-7383-4C93-A625-333535762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463-AE43-4418-AE91-032BE49D87CC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EC21-7383-4C93-A625-333535762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463-AE43-4418-AE91-032BE49D87CC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EC21-7383-4C93-A625-333535762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463-AE43-4418-AE91-032BE49D87CC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EC21-7383-4C93-A625-333535762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463-AE43-4418-AE91-032BE49D87CC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EC21-7383-4C93-A625-333535762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463-AE43-4418-AE91-032BE49D87CC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EC21-7383-4C93-A625-333535762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463-AE43-4418-AE91-032BE49D87CC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6EEC21-7383-4C93-A625-333535762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02A463-AE43-4418-AE91-032BE49D87CC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6EEC21-7383-4C93-A625-333535762D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Fish!</a:t>
            </a:r>
            <a:endParaRPr lang="en-US" dirty="0"/>
          </a:p>
        </p:txBody>
      </p:sp>
      <p:pic>
        <p:nvPicPr>
          <p:cNvPr id="1026" name="Picture 2" descr="http://campfire.andycamper.com/wp-content/media/2011/06/fish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705600" cy="503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bbc.co.uk/blogs/planetearthunderthreat/Lamprey-on-hand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822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Jawless Fish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only jawless fish alive today are:</a:t>
            </a:r>
          </a:p>
          <a:p>
            <a:pPr>
              <a:buNone/>
            </a:pPr>
            <a:endParaRPr lang="en-US" sz="3200" b="1" dirty="0" smtClean="0"/>
          </a:p>
          <a:p>
            <a:pPr algn="ctr">
              <a:buNone/>
            </a:pPr>
            <a:r>
              <a:rPr lang="en-US" sz="3200" b="1" dirty="0" smtClean="0"/>
              <a:t>Lampreys</a:t>
            </a:r>
            <a:r>
              <a:rPr lang="en-US" sz="3200" dirty="0" smtClean="0"/>
              <a:t> </a:t>
            </a:r>
          </a:p>
          <a:p>
            <a:pPr>
              <a:buNone/>
            </a:pPr>
            <a:endParaRPr lang="en-US" sz="3200" b="1" dirty="0" smtClean="0"/>
          </a:p>
          <a:p>
            <a:pPr algn="ctr">
              <a:buNone/>
            </a:pPr>
            <a:r>
              <a:rPr lang="en-US" sz="3200" b="1" dirty="0" smtClean="0"/>
              <a:t>Hagfish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://www.itsnature.org/wp-content/uploads/2008/03/hag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494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Jawed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Over millions of years, some jawless fish developed jaws.</a:t>
            </a:r>
          </a:p>
          <a:p>
            <a:endParaRPr lang="en-US" sz="3200" dirty="0" smtClean="0"/>
          </a:p>
          <a:p>
            <a:r>
              <a:rPr lang="en-US" sz="3200" dirty="0" smtClean="0"/>
              <a:t>These fish are called </a:t>
            </a:r>
            <a:r>
              <a:rPr lang="en-US" sz="3200" b="1" dirty="0" smtClean="0"/>
              <a:t>jawed fish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There are 2 main groups of jawed fish….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Jawed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One group of jawed fish have skeletons made mostly of </a:t>
            </a:r>
            <a:r>
              <a:rPr lang="en-US" sz="3200" b="1" dirty="0" smtClean="0"/>
              <a:t>cartilage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Touch the outside of your ear.          </a:t>
            </a:r>
          </a:p>
          <a:p>
            <a:pPr lvl="2"/>
            <a:r>
              <a:rPr lang="en-US" sz="2700" dirty="0" smtClean="0"/>
              <a:t>What does it feel like?</a:t>
            </a:r>
            <a:endParaRPr lang="en-US" sz="2700" dirty="0"/>
          </a:p>
        </p:txBody>
      </p:sp>
      <p:pic>
        <p:nvPicPr>
          <p:cNvPr id="31747" name="Picture 3" descr="C:\Users\chulos\AppData\Local\Microsoft\Windows\Temporary Internet Files\Content.IE5\99L2HTG4\MC9002114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7332" y="2667000"/>
            <a:ext cx="177566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images.free-extras.com/pics/s/shark-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037" y="0"/>
            <a:ext cx="94274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fizzyenergy.com/wp-content/uploads/2009/06/skate-fis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448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 descr="http://cache2.artprintimages.com/lrg/30/3047/7ZFDF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Jawed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second type of jawed fish are called     </a:t>
            </a:r>
            <a:r>
              <a:rPr lang="en-US" sz="3200" b="1" dirty="0" smtClean="0"/>
              <a:t>bony fish</a:t>
            </a:r>
          </a:p>
          <a:p>
            <a:endParaRPr lang="en-US" sz="3200" b="1" dirty="0" smtClean="0"/>
          </a:p>
          <a:p>
            <a:r>
              <a:rPr lang="en-US" sz="3200" dirty="0" smtClean="0"/>
              <a:t>Do you think most fish today are fish with skeletons made mostly of cartilage or skeletons made mostly of bones?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60960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Catfish</a:t>
            </a:r>
          </a:p>
          <a:p>
            <a:pPr algn="ctr"/>
            <a:endParaRPr lang="en-US" dirty="0"/>
          </a:p>
        </p:txBody>
      </p:sp>
      <p:pic>
        <p:nvPicPr>
          <p:cNvPr id="39938" name="Picture 2" descr="http://www.flmnh.ufl.edu/fish/education/groupsfish/Cat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447800"/>
            <a:ext cx="9220836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200" dirty="0" smtClean="0"/>
              <a:t>Invertebrates and Vertebrates</a:t>
            </a:r>
            <a:endParaRPr lang="en-US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                                       Which came first? </a:t>
            </a:r>
          </a:p>
          <a:p>
            <a:pPr algn="ctr">
              <a:buNone/>
            </a:pPr>
            <a:r>
              <a:rPr lang="en-US" sz="6000" dirty="0" smtClean="0"/>
              <a:t>Why?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junglewalk.com/animal-pictures/626/Queen-Angelfish-4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8035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beachchairscientist.files.wordpress.com/2008/11/wikifishblut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fog.ccsf.cc.ca.us/kwiese/content/marineslideshow/BonyFish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fish that exist today are called    </a:t>
            </a:r>
            <a:r>
              <a:rPr lang="en-US" sz="3200" b="1" dirty="0" smtClean="0"/>
              <a:t>modern fish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The first modern fish appeared on Earth around 200 million years ago.</a:t>
            </a:r>
          </a:p>
          <a:p>
            <a:endParaRPr lang="en-US" sz="3200" dirty="0" smtClean="0"/>
          </a:p>
          <a:p>
            <a:r>
              <a:rPr lang="en-US" sz="3200" dirty="0" smtClean="0"/>
              <a:t>There are almost 25,000 </a:t>
            </a:r>
            <a:r>
              <a:rPr lang="en-US" sz="3200" b="1" dirty="0" smtClean="0"/>
              <a:t>known</a:t>
            </a:r>
            <a:r>
              <a:rPr lang="en-US" sz="3200" dirty="0" smtClean="0"/>
              <a:t> species of fish.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assets.knowledge.allianz.com/img/pacific_ocean_garbage_patch_pollution_plastic_bait_fish_q_16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3229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www.next100.com/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3472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images.nationalgeographic.com/wpf/media-live/photos/000/236/cache/ocean-reefs06-palmyra-fish_2360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static.arstechnica.net/assets/2009/01/school_of_fish-thumb-640xauto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111082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farm1.static.flickr.com/114/316740119_b7e22f9a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19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pix.alaporte.net/pub/d/3269-1/School+of+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5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Vertebrates and Invertebrates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first animals were </a:t>
            </a:r>
            <a:r>
              <a:rPr lang="en-US" sz="3200" b="1" dirty="0" smtClean="0"/>
              <a:t>invertebrates</a:t>
            </a:r>
          </a:p>
          <a:p>
            <a:endParaRPr lang="en-US" sz="3200" b="1" dirty="0" smtClean="0"/>
          </a:p>
          <a:p>
            <a:r>
              <a:rPr lang="en-US" sz="3200" dirty="0" smtClean="0"/>
              <a:t>The first animals with backbones, or </a:t>
            </a:r>
            <a:r>
              <a:rPr lang="en-US" sz="3200" b="1" dirty="0" smtClean="0"/>
              <a:t>vertebrates</a:t>
            </a:r>
            <a:r>
              <a:rPr lang="en-US" sz="3200" dirty="0" smtClean="0"/>
              <a:t>, were </a:t>
            </a:r>
            <a:r>
              <a:rPr lang="en-US" sz="3200" b="1" dirty="0" smtClean="0"/>
              <a:t>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www.wonderfulphotos.com/images/20070423041031_school_of_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796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Enjoy your FISH sticks for lunch!!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51204" name="Picture 4" descr="C:\Users\chulos\AppData\Local\Microsoft\Windows\Temporary Internet Files\Content.IE5\0QRBCTMW\MP9004426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6477000" cy="4279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93080"/>
            <a:ext cx="8229600" cy="1188720"/>
          </a:xfrm>
        </p:spPr>
        <p:txBody>
          <a:bodyPr/>
          <a:lstStyle/>
          <a:p>
            <a:pPr algn="ctr">
              <a:buNone/>
            </a:pPr>
            <a:r>
              <a:rPr lang="en-US" sz="3200" dirty="0" err="1" smtClean="0"/>
              <a:t>Ostracoderms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52226" name="Picture 2" descr="http://hoopermuseum.earthsci.carleton.ca/placoderms/Ostra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39029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Ostracoderms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The earliest fish on Earth are called </a:t>
            </a:r>
            <a:r>
              <a:rPr lang="en-US" sz="3200" b="1" dirty="0" err="1" smtClean="0"/>
              <a:t>Ostracoderms</a:t>
            </a:r>
            <a:r>
              <a:rPr lang="en-US" sz="3200" b="1" dirty="0" smtClean="0"/>
              <a:t> </a:t>
            </a:r>
          </a:p>
          <a:p>
            <a:pPr>
              <a:buNone/>
            </a:pPr>
            <a:endParaRPr lang="en-US" sz="3200" b="1" dirty="0" smtClean="0"/>
          </a:p>
          <a:p>
            <a:r>
              <a:rPr lang="en-US" sz="3200" dirty="0" err="1" smtClean="0"/>
              <a:t>Ostracoderms</a:t>
            </a:r>
            <a:r>
              <a:rPr lang="en-US" sz="3200" dirty="0" smtClean="0"/>
              <a:t> were </a:t>
            </a:r>
            <a:r>
              <a:rPr lang="en-US" sz="3200" b="1" dirty="0" smtClean="0"/>
              <a:t>jawless fish</a:t>
            </a:r>
            <a:endParaRPr lang="en-US" sz="3200" dirty="0" smtClean="0"/>
          </a:p>
          <a:p>
            <a:pPr lvl="2"/>
            <a:r>
              <a:rPr lang="en-US" sz="2600" dirty="0" smtClean="0"/>
              <a:t>They had no jaws!</a:t>
            </a:r>
          </a:p>
          <a:p>
            <a:pPr lvl="2"/>
            <a:endParaRPr lang="en-US" sz="2600" dirty="0" smtClean="0"/>
          </a:p>
          <a:p>
            <a:pPr lvl="2"/>
            <a:r>
              <a:rPr lang="en-US" sz="2600" dirty="0" smtClean="0"/>
              <a:t>What do you think your life would be like if you did not have a jaw?</a:t>
            </a:r>
          </a:p>
          <a:p>
            <a:pPr lvl="3"/>
            <a:r>
              <a:rPr lang="en-US" sz="2200" dirty="0" smtClean="0"/>
              <a:t>How do you think you would eat without a jaw?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aprn.org/wp-content/uploads/2007/11/lamprey-clos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228600"/>
            <a:ext cx="9486899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Lampreys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How do you think lampreys eat?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blogs.sciencemag.org/origins/lamprey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4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ww.mulkearlife.com/Userfiles/900/0/sea-lmaprey-sucking-d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14" y="-2"/>
            <a:ext cx="9180014" cy="708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230</Words>
  <Application>Microsoft Office PowerPoint</Application>
  <PresentationFormat>On-screen Show (4:3)</PresentationFormat>
  <Paragraphs>50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Fish!</vt:lpstr>
      <vt:lpstr>Invertebrates and Vertebrates</vt:lpstr>
      <vt:lpstr>Vertebrates and Invertebrates </vt:lpstr>
      <vt:lpstr>Slide 4</vt:lpstr>
      <vt:lpstr>Ostracoderms</vt:lpstr>
      <vt:lpstr>Slide 6</vt:lpstr>
      <vt:lpstr>Lampreys</vt:lpstr>
      <vt:lpstr>Slide 8</vt:lpstr>
      <vt:lpstr>Slide 9</vt:lpstr>
      <vt:lpstr>Slide 10</vt:lpstr>
      <vt:lpstr>Jawless Fish  </vt:lpstr>
      <vt:lpstr>Slide 12</vt:lpstr>
      <vt:lpstr>Jawed Fish</vt:lpstr>
      <vt:lpstr>Jawed Fish</vt:lpstr>
      <vt:lpstr>Slide 15</vt:lpstr>
      <vt:lpstr>Slide 16</vt:lpstr>
      <vt:lpstr>Slide 17</vt:lpstr>
      <vt:lpstr>Jawed Fish</vt:lpstr>
      <vt:lpstr>Slide 19</vt:lpstr>
      <vt:lpstr>Slide 20</vt:lpstr>
      <vt:lpstr>Slide 21</vt:lpstr>
      <vt:lpstr>Slide 22</vt:lpstr>
      <vt:lpstr>Modern Fish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Enjoy your FISH sticks for lunch!! 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familia</dc:creator>
  <cp:lastModifiedBy>familia</cp:lastModifiedBy>
  <cp:revision>11</cp:revision>
  <dcterms:created xsi:type="dcterms:W3CDTF">2012-01-25T12:42:28Z</dcterms:created>
  <dcterms:modified xsi:type="dcterms:W3CDTF">2012-04-20T05:52:57Z</dcterms:modified>
</cp:coreProperties>
</file>